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2947"/>
  </p:normalViewPr>
  <p:slideViewPr>
    <p:cSldViewPr snapToGrid="0" snapToObjects="1">
      <p:cViewPr varScale="1">
        <p:scale>
          <a:sx n="102" d="100"/>
          <a:sy n="102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2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8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7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0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2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7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1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945E-6A91-0E43-81E6-CD8489B2B9A3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BE2F8-377A-C041-B638-F56610CD5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7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gle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0495"/>
            <a:ext cx="7772400" cy="1470025"/>
          </a:xfrm>
        </p:spPr>
        <p:txBody>
          <a:bodyPr/>
          <a:lstStyle/>
          <a:p>
            <a:r>
              <a:rPr lang="en-US" dirty="0" smtClean="0"/>
              <a:t>Socrates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7674" y="3886200"/>
            <a:ext cx="6782392" cy="1752600"/>
          </a:xfrm>
        </p:spPr>
        <p:txBody>
          <a:bodyPr/>
          <a:lstStyle/>
          <a:p>
            <a:r>
              <a:rPr lang="en-US" dirty="0" smtClean="0"/>
              <a:t>Why is he the inspiration for this class?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02" y="1608561"/>
            <a:ext cx="1270990" cy="191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 to Challenge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should be educated.</a:t>
            </a:r>
          </a:p>
          <a:p>
            <a:r>
              <a:rPr lang="en-US" dirty="0" smtClean="0"/>
              <a:t>Politics is not the answer.  </a:t>
            </a:r>
          </a:p>
          <a:p>
            <a:pPr lvl="1"/>
            <a:r>
              <a:rPr lang="en-US" dirty="0" smtClean="0"/>
              <a:t>Individual people thinking for themselves are.</a:t>
            </a:r>
            <a:endParaRPr lang="en-US" dirty="0"/>
          </a:p>
          <a:p>
            <a:r>
              <a:rPr lang="en-US" dirty="0" smtClean="0"/>
              <a:t>He challenged prevailing </a:t>
            </a:r>
            <a:r>
              <a:rPr lang="en-US" dirty="0" smtClean="0"/>
              <a:t>opinions:</a:t>
            </a:r>
            <a:endParaRPr lang="en-US" dirty="0" smtClean="0"/>
          </a:p>
          <a:p>
            <a:pPr lvl="1"/>
            <a:r>
              <a:rPr lang="en-US" dirty="0" smtClean="0"/>
              <a:t>Especially, the idea that Athens was superior, infallible, and special.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Dying for the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Sentenced to death by Athenian court for “corrupting the youth” with dangerous ideas.</a:t>
            </a:r>
          </a:p>
          <a:p>
            <a:endParaRPr lang="en-US" dirty="0"/>
          </a:p>
          <a:p>
            <a:r>
              <a:rPr lang="en-US" dirty="0" smtClean="0"/>
              <a:t>Declined opportunity to escape death by confessing to being wrong.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89" y="5636200"/>
            <a:ext cx="6339417" cy="5667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The Death of </a:t>
            </a:r>
            <a:r>
              <a:rPr lang="en-US" dirty="0" smtClean="0">
                <a:latin typeface="Comic Sans MS"/>
                <a:cs typeface="Comic Sans MS"/>
              </a:rPr>
              <a:t>Socrates </a:t>
            </a:r>
            <a:r>
              <a:rPr lang="en-US" dirty="0" smtClean="0">
                <a:latin typeface="Comic Sans MS"/>
                <a:cs typeface="Comic Sans MS"/>
              </a:rPr>
              <a:t>by Jacques </a:t>
            </a:r>
            <a:r>
              <a:rPr lang="en-US" dirty="0" smtClean="0">
                <a:latin typeface="Comic Sans MS"/>
                <a:cs typeface="Comic Sans MS"/>
              </a:rPr>
              <a:t>Louis-David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4689" y="5367338"/>
            <a:ext cx="6339417" cy="8048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14" descr="socrate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4" r="6594"/>
          <a:stretch>
            <a:fillRect/>
          </a:stretch>
        </p:blipFill>
        <p:spPr bwMode="auto">
          <a:xfrm>
            <a:off x="1424689" y="612774"/>
            <a:ext cx="633941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1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will Socrates inspire </a:t>
            </a:r>
            <a:r>
              <a:rPr lang="en-US" i="1" dirty="0" smtClean="0"/>
              <a:t>you</a:t>
            </a:r>
            <a:r>
              <a:rPr lang="en-US" dirty="0" smtClean="0"/>
              <a:t> in this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century (BC) Greece</a:t>
            </a:r>
          </a:p>
          <a:p>
            <a:pPr lvl="1"/>
            <a:r>
              <a:rPr lang="en-US" dirty="0" smtClean="0"/>
              <a:t>Athens at height of power – conquered Persians</a:t>
            </a:r>
          </a:p>
          <a:p>
            <a:pPr lvl="1"/>
            <a:r>
              <a:rPr lang="en-US" dirty="0" smtClean="0"/>
              <a:t>Intellectual and artistic excellence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Democracy successful</a:t>
            </a:r>
          </a:p>
          <a:p>
            <a:pPr lvl="1"/>
            <a:r>
              <a:rPr lang="en-US" dirty="0" smtClean="0"/>
              <a:t>Civic pride – perhaps hubris?</a:t>
            </a:r>
          </a:p>
          <a:p>
            <a:pPr lvl="1"/>
            <a:r>
              <a:rPr lang="en-US" dirty="0" err="1" smtClean="0"/>
              <a:t>Arete</a:t>
            </a:r>
            <a:r>
              <a:rPr lang="en-US" dirty="0" smtClean="0"/>
              <a:t> (virtue) is </a:t>
            </a:r>
            <a:r>
              <a:rPr lang="en-US" dirty="0" err="1" smtClean="0"/>
              <a:t>Kleos</a:t>
            </a:r>
            <a:r>
              <a:rPr lang="en-US" dirty="0" smtClean="0"/>
              <a:t> (fame)</a:t>
            </a:r>
          </a:p>
          <a:p>
            <a:pPr lvl="1"/>
            <a:r>
              <a:rPr lang="en-US" dirty="0" smtClean="0"/>
              <a:t>Sophists predominant </a:t>
            </a:r>
            <a:r>
              <a:rPr lang="en-US" dirty="0" smtClean="0"/>
              <a:t>teachers.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Sophists and 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Sophists were paid to teach rhetoric: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art of effective/persuasive speaking.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Language designed to have persuasive effect.</a:t>
            </a:r>
          </a:p>
          <a:p>
            <a:pPr lvl="1"/>
            <a:endParaRPr lang="en-US" dirty="0"/>
          </a:p>
          <a:p>
            <a:r>
              <a:rPr lang="en-US" dirty="0" smtClean="0"/>
              <a:t>Socrates attacked the Sophists as focusing on technique/style rather than substance.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Sophists and 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“Sophistry” now means “deceptively subtle reasoning or argumentation.”</a:t>
            </a:r>
          </a:p>
          <a:p>
            <a:endParaRPr lang="en-US" dirty="0"/>
          </a:p>
          <a:p>
            <a:r>
              <a:rPr lang="en-US" dirty="0" smtClean="0"/>
              <a:t>Rhetoric has both a positive and negative connotation: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Language that persuades effectively.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Language that is insincere and/or empty.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http://google.com/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Wisest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Oracle said that Socrates was the wisest man because “he knows that he doesn’t know.”</a:t>
            </a:r>
          </a:p>
          <a:p>
            <a:endParaRPr lang="en-US" dirty="0"/>
          </a:p>
          <a:p>
            <a:r>
              <a:rPr lang="en-US" dirty="0" smtClean="0"/>
              <a:t>This drives all his thinking and his influence on Western Civilization</a:t>
            </a:r>
          </a:p>
          <a:p>
            <a:pPr lvl="1"/>
            <a:r>
              <a:rPr lang="en-US" sz="2400" dirty="0" smtClean="0"/>
              <a:t>Socrates -&gt; Plato -&gt; Aristotle -&gt; Alexander the Great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98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for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Socrates taught by asking questions</a:t>
            </a:r>
          </a:p>
          <a:p>
            <a:pPr lvl="1"/>
            <a:r>
              <a:rPr lang="en-US" dirty="0" smtClean="0"/>
              <a:t>Socratic Method </a:t>
            </a:r>
          </a:p>
          <a:p>
            <a:pPr lvl="1"/>
            <a:endParaRPr lang="en-US" dirty="0"/>
          </a:p>
          <a:p>
            <a:r>
              <a:rPr lang="en-US" dirty="0" smtClean="0"/>
              <a:t>Objective:  get people to “know that they don’t know.”</a:t>
            </a:r>
          </a:p>
          <a:p>
            <a:pPr lvl="1"/>
            <a:r>
              <a:rPr lang="en-US" dirty="0" smtClean="0"/>
              <a:t>First, essential, step to real wisdom.</a:t>
            </a:r>
          </a:p>
          <a:p>
            <a:pPr lvl="1"/>
            <a:endParaRPr lang="en-US" dirty="0"/>
          </a:p>
          <a:p>
            <a:r>
              <a:rPr lang="en-US" dirty="0" smtClean="0"/>
              <a:t>Suspicious of the obvious.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Walked streets engaging people in dialogue</a:t>
            </a:r>
          </a:p>
          <a:p>
            <a:pPr lvl="1"/>
            <a:r>
              <a:rPr lang="en-US" dirty="0" smtClean="0"/>
              <a:t>Not solitary pursuit</a:t>
            </a:r>
          </a:p>
          <a:p>
            <a:pPr lvl="1"/>
            <a:endParaRPr lang="en-US" dirty="0"/>
          </a:p>
          <a:p>
            <a:r>
              <a:rPr lang="en-US" dirty="0" smtClean="0"/>
              <a:t>Ideas connected to real life, real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shoes</a:t>
            </a:r>
          </a:p>
          <a:p>
            <a:r>
              <a:rPr lang="en-US" dirty="0" smtClean="0"/>
              <a:t>Few clothes</a:t>
            </a:r>
          </a:p>
          <a:p>
            <a:r>
              <a:rPr lang="en-US" dirty="0" smtClean="0"/>
              <a:t>Insisted he not be paid for “teaching.”</a:t>
            </a:r>
          </a:p>
          <a:p>
            <a:r>
              <a:rPr lang="en-US" dirty="0" smtClean="0"/>
              <a:t>Got along with all classes of people – charming</a:t>
            </a:r>
          </a:p>
          <a:p>
            <a:r>
              <a:rPr lang="en-US" dirty="0" smtClean="0"/>
              <a:t>Ugly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16932</TotalTime>
  <Words>343</Words>
  <Application>Microsoft Macintosh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Comic Sans MS</vt:lpstr>
      <vt:lpstr>Arial</vt:lpstr>
      <vt:lpstr>Office Theme</vt:lpstr>
      <vt:lpstr>Socrates</vt:lpstr>
      <vt:lpstr>Historical Context</vt:lpstr>
      <vt:lpstr>Sophists and Rhetoric</vt:lpstr>
      <vt:lpstr>Sophists and Rhetoric</vt:lpstr>
      <vt:lpstr>Rhetoric in the News</vt:lpstr>
      <vt:lpstr>The Wisest Man</vt:lpstr>
      <vt:lpstr>Think for Yourself</vt:lpstr>
      <vt:lpstr>Philosophy for Everyone</vt:lpstr>
      <vt:lpstr>A Simple Man</vt:lpstr>
      <vt:lpstr>Courage to Challenge Authority</vt:lpstr>
      <vt:lpstr>Dying for the Truth</vt:lpstr>
      <vt:lpstr>The Death of Socrates by Jacques Louis-David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Socrates</dc:title>
  <dc:creator>Scott MacLeod</dc:creator>
  <cp:lastModifiedBy>SCOTT MACLEOD</cp:lastModifiedBy>
  <cp:revision>14</cp:revision>
  <dcterms:created xsi:type="dcterms:W3CDTF">2014-10-02T21:42:24Z</dcterms:created>
  <dcterms:modified xsi:type="dcterms:W3CDTF">2017-08-27T23:06:23Z</dcterms:modified>
</cp:coreProperties>
</file>