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9" r:id="rId4"/>
    <p:sldId id="258" r:id="rId5"/>
    <p:sldId id="262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1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7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1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6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0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1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5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9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1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5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AF47A-10D3-DA49-9502-66845FB18CF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3A45C-FBE6-1C4A-BE29-4196019E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the Reflective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bend back.</a:t>
            </a:r>
          </a:p>
          <a:p>
            <a:r>
              <a:rPr lang="en-US" dirty="0" smtClean="0"/>
              <a:t>As in a mirror – see yourself.</a:t>
            </a:r>
          </a:p>
          <a:p>
            <a:r>
              <a:rPr lang="en-US" dirty="0" smtClean="0"/>
              <a:t>Look back, after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1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application </a:t>
            </a:r>
            <a:r>
              <a:rPr lang="en-US" dirty="0" smtClean="0"/>
              <a:t>essay prompts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5728" y="2116948"/>
            <a:ext cx="754530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Describe the world you come from – for example, 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your family, community or school – and </a:t>
            </a:r>
            <a:r>
              <a:rPr lang="en-US" sz="2400" u="sng" dirty="0" smtClean="0">
                <a:latin typeface="Comic Sans MS"/>
                <a:cs typeface="Comic Sans MS"/>
              </a:rPr>
              <a:t>tell us how </a:t>
            </a:r>
          </a:p>
          <a:p>
            <a:r>
              <a:rPr lang="en-US" sz="2400" u="sng" dirty="0" smtClean="0">
                <a:latin typeface="Comic Sans MS"/>
                <a:cs typeface="Comic Sans MS"/>
              </a:rPr>
              <a:t>your world has shaped your dreams and aspirations</a:t>
            </a:r>
            <a:r>
              <a:rPr lang="en-US" sz="2400" dirty="0" smtClean="0">
                <a:latin typeface="Comic Sans MS"/>
                <a:cs typeface="Comic Sans MS"/>
              </a:rPr>
              <a:t>.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846" y="4096464"/>
            <a:ext cx="80815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Tell us about a personal quality, talent accomplishment, </a:t>
            </a:r>
          </a:p>
          <a:p>
            <a:r>
              <a:rPr lang="en-US" sz="2400" dirty="0">
                <a:latin typeface="Comic Sans MS"/>
                <a:cs typeface="Comic Sans MS"/>
              </a:rPr>
              <a:t>c</a:t>
            </a:r>
            <a:r>
              <a:rPr lang="en-US" sz="2400" dirty="0" smtClean="0">
                <a:latin typeface="Comic Sans MS"/>
                <a:cs typeface="Comic Sans MS"/>
              </a:rPr>
              <a:t>ontribution, or experience that is important to you.  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What about this </a:t>
            </a:r>
            <a:r>
              <a:rPr lang="en-US" sz="2400" u="sng" dirty="0" smtClean="0">
                <a:latin typeface="Comic Sans MS"/>
                <a:cs typeface="Comic Sans MS"/>
              </a:rPr>
              <a:t>quality or accomplishment </a:t>
            </a:r>
            <a:r>
              <a:rPr lang="en-US" sz="2400" dirty="0" smtClean="0">
                <a:latin typeface="Comic Sans MS"/>
                <a:cs typeface="Comic Sans MS"/>
              </a:rPr>
              <a:t>makes you 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proud, and </a:t>
            </a:r>
            <a:r>
              <a:rPr lang="en-US" sz="2400" u="sng" dirty="0" smtClean="0">
                <a:latin typeface="Comic Sans MS"/>
                <a:cs typeface="Comic Sans MS"/>
              </a:rPr>
              <a:t>how does it relate to the person you are?</a:t>
            </a:r>
            <a:endParaRPr lang="en-US" sz="2400" u="sng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2306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717" y="697676"/>
            <a:ext cx="146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Less Formal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8073" y="727136"/>
            <a:ext cx="154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More Formal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2719" y="1502658"/>
            <a:ext cx="146661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Journal/</a:t>
            </a:r>
          </a:p>
          <a:p>
            <a:pPr algn="ctr"/>
            <a:r>
              <a:rPr lang="en-US" sz="2400" dirty="0" smtClean="0">
                <a:latin typeface="Comic Sans MS"/>
                <a:cs typeface="Comic Sans MS"/>
              </a:rPr>
              <a:t>Log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2315" y="1502658"/>
            <a:ext cx="1770671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Reflective </a:t>
            </a:r>
          </a:p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Essay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2290" y="1502658"/>
            <a:ext cx="1645472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Formal</a:t>
            </a:r>
          </a:p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Essay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468209" y="906016"/>
            <a:ext cx="4167339" cy="0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2719" y="3166275"/>
            <a:ext cx="75946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Standard grammar, etc.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More personal, less formal tone than formal essay- “I” is ok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Incorporate narrative – tell a story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Make connections to your life 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Typed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omic Sans MS"/>
                <a:cs typeface="Comic Sans MS"/>
              </a:rPr>
              <a:t>Revise drafts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9734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Introduction – hook</a:t>
            </a:r>
          </a:p>
          <a:p>
            <a:pPr lvl="1"/>
            <a:r>
              <a:rPr lang="en-US" dirty="0" smtClean="0"/>
              <a:t>A brief story/episode is often effective</a:t>
            </a:r>
          </a:p>
          <a:p>
            <a:pPr lvl="1"/>
            <a:endParaRPr lang="en-US" dirty="0"/>
          </a:p>
          <a:p>
            <a:r>
              <a:rPr lang="en-US" dirty="0" smtClean="0"/>
              <a:t>2)  Body – explore the idea</a:t>
            </a:r>
          </a:p>
          <a:p>
            <a:pPr lvl="1"/>
            <a:r>
              <a:rPr lang="en-US" dirty="0" smtClean="0"/>
              <a:t>Integrate narrative (storytelling) and exposition</a:t>
            </a:r>
          </a:p>
          <a:p>
            <a:pPr lvl="1"/>
            <a:endParaRPr lang="en-US" dirty="0"/>
          </a:p>
          <a:p>
            <a:r>
              <a:rPr lang="en-US" dirty="0" smtClean="0"/>
              <a:t>3)  Conclusion – your “thesis” may not appear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until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85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 engages reader</a:t>
            </a:r>
          </a:p>
          <a:p>
            <a:endParaRPr lang="en-US" dirty="0"/>
          </a:p>
          <a:p>
            <a:r>
              <a:rPr lang="en-US" dirty="0" smtClean="0"/>
              <a:t>Pathos is effective</a:t>
            </a:r>
          </a:p>
          <a:p>
            <a:endParaRPr lang="en-US" dirty="0"/>
          </a:p>
          <a:p>
            <a:r>
              <a:rPr lang="en-US" dirty="0" smtClean="0"/>
              <a:t>Detail is </a:t>
            </a:r>
            <a:r>
              <a:rPr lang="en-US" smtClean="0"/>
              <a:t>effective just as </a:t>
            </a:r>
            <a:r>
              <a:rPr lang="en-US" dirty="0" smtClean="0"/>
              <a:t>elaboration 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9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197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Writing the Reflective Essay</vt:lpstr>
      <vt:lpstr>Reflection</vt:lpstr>
      <vt:lpstr>College application essay prompts </vt:lpstr>
      <vt:lpstr>PowerPoint Presentation</vt:lpstr>
      <vt:lpstr>Structure</vt:lpstr>
      <vt:lpstr>Common Elements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MacLeod</dc:creator>
  <cp:lastModifiedBy>Scott MacLeod</cp:lastModifiedBy>
  <cp:revision>11</cp:revision>
  <dcterms:created xsi:type="dcterms:W3CDTF">2015-02-04T23:40:36Z</dcterms:created>
  <dcterms:modified xsi:type="dcterms:W3CDTF">2016-02-03T00:50:58Z</dcterms:modified>
</cp:coreProperties>
</file>