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7" r:id="rId3"/>
    <p:sldId id="266" r:id="rId4"/>
    <p:sldId id="263" r:id="rId5"/>
    <p:sldId id="262" r:id="rId6"/>
    <p:sldId id="258" r:id="rId7"/>
    <p:sldId id="265" r:id="rId8"/>
    <p:sldId id="259" r:id="rId9"/>
    <p:sldId id="260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2006"/>
  </p:normalViewPr>
  <p:slideViewPr>
    <p:cSldViewPr snapToGrid="0" snapToObjects="1">
      <p:cViewPr varScale="1">
        <p:scale>
          <a:sx n="51" d="100"/>
          <a:sy n="51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B0CF-EDA3-EC49-A0E5-89E5051F7382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9FF3-FC8F-4F43-B142-5369AD07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2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B0CF-EDA3-EC49-A0E5-89E5051F7382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9FF3-FC8F-4F43-B142-5369AD07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B0CF-EDA3-EC49-A0E5-89E5051F7382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9FF3-FC8F-4F43-B142-5369AD07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8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B0CF-EDA3-EC49-A0E5-89E5051F7382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9FF3-FC8F-4F43-B142-5369AD07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B0CF-EDA3-EC49-A0E5-89E5051F7382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9FF3-FC8F-4F43-B142-5369AD07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3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B0CF-EDA3-EC49-A0E5-89E5051F7382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9FF3-FC8F-4F43-B142-5369AD07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3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B0CF-EDA3-EC49-A0E5-89E5051F7382}" type="datetimeFigureOut">
              <a:rPr lang="en-US" smtClean="0"/>
              <a:t>2/15/19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9FF3-FC8F-4F43-B142-5369AD07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B0CF-EDA3-EC49-A0E5-89E5051F7382}" type="datetimeFigureOut">
              <a:rPr lang="en-US" smtClean="0"/>
              <a:t>2/15/19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9FF3-FC8F-4F43-B142-5369AD07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7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B0CF-EDA3-EC49-A0E5-89E5051F7382}" type="datetimeFigureOut">
              <a:rPr lang="en-US" smtClean="0"/>
              <a:t>2/15/19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9FF3-FC8F-4F43-B142-5369AD07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5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B0CF-EDA3-EC49-A0E5-89E5051F7382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9FF3-FC8F-4F43-B142-5369AD07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0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B0CF-EDA3-EC49-A0E5-89E5051F7382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9FF3-FC8F-4F43-B142-5369AD07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6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B0CF-EDA3-EC49-A0E5-89E5051F7382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09FF3-FC8F-4F43-B142-5369AD07E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2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inlibrary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2B2042-B7BE-E94A-AFE1-D368FCCDD1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Google Search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8C7DF3-76A1-6944-848B-30CDB5B74E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be a google guru</a:t>
            </a:r>
          </a:p>
        </p:txBody>
      </p:sp>
    </p:spTree>
    <p:extLst>
      <p:ext uri="{BB962C8B-B14F-4D97-AF65-F5344CB8AC3E}">
        <p14:creationId xmlns:p14="http://schemas.microsoft.com/office/powerpoint/2010/main" val="1182607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is not enough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Answers are easy to find on the web.</a:t>
            </a:r>
          </a:p>
          <a:p>
            <a:endParaRPr lang="en-US" dirty="0"/>
          </a:p>
          <a:p>
            <a:r>
              <a:rPr lang="en-US" dirty="0"/>
              <a:t>Questions are more important. </a:t>
            </a:r>
          </a:p>
          <a:p>
            <a:pPr lvl="1"/>
            <a:r>
              <a:rPr lang="en-US" dirty="0"/>
              <a:t>Socrates would love the Internet age.</a:t>
            </a:r>
          </a:p>
          <a:p>
            <a:pPr lvl="1"/>
            <a:endParaRPr lang="en-US" dirty="0"/>
          </a:p>
          <a:p>
            <a:r>
              <a:rPr lang="en-US" dirty="0"/>
              <a:t>Other resources:</a:t>
            </a:r>
          </a:p>
          <a:p>
            <a:pPr lvl="1"/>
            <a:r>
              <a:rPr lang="en-US" dirty="0" err="1"/>
              <a:t>Wolframalpha</a:t>
            </a:r>
            <a:endParaRPr lang="en-US" dirty="0"/>
          </a:p>
          <a:p>
            <a:pPr lvl="1"/>
            <a:r>
              <a:rPr lang="en-US" dirty="0" err="1"/>
              <a:t>Diigo.com</a:t>
            </a:r>
            <a:r>
              <a:rPr lang="en-US" dirty="0"/>
              <a:t> –create own library of internet material</a:t>
            </a:r>
          </a:p>
          <a:p>
            <a:pPr lvl="2"/>
            <a:r>
              <a:rPr lang="en-US" dirty="0"/>
              <a:t>Keep before and during college.</a:t>
            </a:r>
          </a:p>
          <a:p>
            <a:pPr lvl="2"/>
            <a:r>
              <a:rPr lang="en-US" dirty="0"/>
              <a:t>Avoid writing down source info for each site.</a:t>
            </a:r>
          </a:p>
        </p:txBody>
      </p:sp>
    </p:spTree>
    <p:extLst>
      <p:ext uri="{BB962C8B-B14F-4D97-AF65-F5344CB8AC3E}">
        <p14:creationId xmlns:p14="http://schemas.microsoft.com/office/powerpoint/2010/main" val="1379952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Marin Library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http://www.marinlibrary.org</a:t>
            </a:r>
            <a:endParaRPr lang="en-US" dirty="0"/>
          </a:p>
          <a:p>
            <a:pPr lvl="1"/>
            <a:r>
              <a:rPr lang="en-US" dirty="0"/>
              <a:t>Research &amp; Learning</a:t>
            </a:r>
          </a:p>
          <a:p>
            <a:pPr lvl="2"/>
            <a:r>
              <a:rPr lang="en-US" dirty="0"/>
              <a:t>Homework Help for Teens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2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know how to use Google?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Google does </a:t>
            </a:r>
            <a:r>
              <a:rPr lang="en-US" u="sng" dirty="0"/>
              <a:t>not </a:t>
            </a:r>
            <a:r>
              <a:rPr lang="en-US" dirty="0"/>
              <a:t>function like a human brain.</a:t>
            </a:r>
          </a:p>
          <a:p>
            <a:endParaRPr lang="en-US" dirty="0"/>
          </a:p>
          <a:p>
            <a:r>
              <a:rPr lang="en-US" dirty="0"/>
              <a:t>Algorithms take you to most popular sites.</a:t>
            </a:r>
          </a:p>
          <a:p>
            <a:pPr lvl="1"/>
            <a:r>
              <a:rPr lang="en-US" dirty="0"/>
              <a:t>Not necessarily the best for your purposes.</a:t>
            </a:r>
          </a:p>
          <a:p>
            <a:pPr lvl="1"/>
            <a:r>
              <a:rPr lang="en-US" dirty="0"/>
              <a:t>You want your paper and research to be unique.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1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5ED16-5457-9E42-A004-6763922B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07ED6-84F9-C847-96F6-60123F9D6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Iranian Hostage Crisis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American Revolution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7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 Focus by Country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Country code</a:t>
            </a:r>
          </a:p>
          <a:p>
            <a:pPr lvl="1"/>
            <a:r>
              <a:rPr lang="en-US" dirty="0" err="1"/>
              <a:t>site:ir</a:t>
            </a:r>
            <a:r>
              <a:rPr lang="en-US" dirty="0"/>
              <a:t> “American Hostage Crisis”</a:t>
            </a:r>
          </a:p>
          <a:p>
            <a:pPr lvl="1"/>
            <a:r>
              <a:rPr lang="en-US" dirty="0" err="1"/>
              <a:t>site:uk</a:t>
            </a:r>
            <a:r>
              <a:rPr lang="en-US" dirty="0"/>
              <a:t> “American Revolution”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6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Internet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.com – for profit businesses (commercial)</a:t>
            </a:r>
          </a:p>
          <a:p>
            <a:r>
              <a:rPr lang="en-US" dirty="0"/>
              <a:t>.org  -  nonprofit organizations</a:t>
            </a:r>
          </a:p>
          <a:p>
            <a:r>
              <a:rPr lang="en-US" dirty="0"/>
              <a:t>.</a:t>
            </a:r>
            <a:r>
              <a:rPr lang="en-US" dirty="0" err="1"/>
              <a:t>edu</a:t>
            </a:r>
            <a:r>
              <a:rPr lang="en-US" dirty="0"/>
              <a:t>  - education (colleges/universities)</a:t>
            </a:r>
          </a:p>
          <a:p>
            <a:r>
              <a:rPr lang="en-US" dirty="0"/>
              <a:t>.</a:t>
            </a:r>
            <a:r>
              <a:rPr lang="en-US" dirty="0" err="1"/>
              <a:t>gov</a:t>
            </a:r>
            <a:r>
              <a:rPr lang="en-US" dirty="0"/>
              <a:t>  -  government</a:t>
            </a:r>
          </a:p>
          <a:p>
            <a:endParaRPr lang="en-US" dirty="0"/>
          </a:p>
          <a:p>
            <a:r>
              <a:rPr lang="en-US" dirty="0"/>
              <a:t>Know the purpose/agenda of the organization. </a:t>
            </a:r>
          </a:p>
        </p:txBody>
      </p:sp>
    </p:spTree>
    <p:extLst>
      <p:ext uri="{BB962C8B-B14F-4D97-AF65-F5344CB8AC3E}">
        <p14:creationId xmlns:p14="http://schemas.microsoft.com/office/powerpoint/2010/main" val="409423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 Focus by 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Web site source</a:t>
            </a:r>
          </a:p>
          <a:p>
            <a:pPr lvl="1"/>
            <a:r>
              <a:rPr lang="en-US" dirty="0" err="1"/>
              <a:t>site:gov</a:t>
            </a:r>
            <a:r>
              <a:rPr lang="en-US" dirty="0"/>
              <a:t> “topic”</a:t>
            </a:r>
          </a:p>
          <a:p>
            <a:pPr lvl="1"/>
            <a:r>
              <a:rPr lang="en-US" dirty="0" err="1"/>
              <a:t>Site:edu</a:t>
            </a:r>
            <a:r>
              <a:rPr lang="en-US" dirty="0"/>
              <a:t> “topic”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2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 Focus by Time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waybackmachine.org</a:t>
            </a:r>
            <a:endParaRPr lang="en-US" dirty="0"/>
          </a:p>
          <a:p>
            <a:pPr lvl="1"/>
            <a:r>
              <a:rPr lang="en-US" dirty="0"/>
              <a:t>Internet archive</a:t>
            </a:r>
          </a:p>
        </p:txBody>
      </p:sp>
    </p:spTree>
    <p:extLst>
      <p:ext uri="{BB962C8B-B14F-4D97-AF65-F5344CB8AC3E}">
        <p14:creationId xmlns:p14="http://schemas.microsoft.com/office/powerpoint/2010/main" val="262519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#4: Check Credibility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easywhois.com</a:t>
            </a:r>
            <a:endParaRPr lang="en-US" dirty="0"/>
          </a:p>
          <a:p>
            <a:pPr lvl="1"/>
            <a:r>
              <a:rPr lang="en-US" dirty="0"/>
              <a:t>Ownership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Link: (</a:t>
            </a:r>
            <a:r>
              <a:rPr lang="en-US" dirty="0" err="1"/>
              <a:t>url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Shows sites linking into a particular site.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0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obvious site not always the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Martin Luther King Jr.</a:t>
            </a:r>
          </a:p>
          <a:p>
            <a:pPr lvl="1"/>
            <a:r>
              <a:rPr lang="en-US" dirty="0" err="1"/>
              <a:t>martinlutherking.org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Ownership – </a:t>
            </a:r>
            <a:r>
              <a:rPr lang="en-US" dirty="0" err="1"/>
              <a:t>easywhois.com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Sites linking into the site – link</a:t>
            </a:r>
            <a:r>
              <a:rPr lang="en-US" dirty="0">
                <a:sym typeface="Wingdings"/>
              </a:rPr>
              <a:t>: (</a:t>
            </a:r>
            <a:r>
              <a:rPr lang="en-US" dirty="0" err="1">
                <a:sym typeface="Wingdings"/>
              </a:rPr>
              <a:t>url</a:t>
            </a:r>
            <a:r>
              <a:rPr lang="en-US" dirty="0">
                <a:sym typeface="Wingdings"/>
              </a:rPr>
              <a:t>)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Commentary on link into site:</a:t>
            </a:r>
          </a:p>
          <a:p>
            <a:pPr lvl="1"/>
            <a:r>
              <a:rPr lang="en-US" dirty="0">
                <a:sym typeface="Wingdings"/>
              </a:rPr>
              <a:t>Link: (</a:t>
            </a:r>
            <a:r>
              <a:rPr lang="en-US" dirty="0" err="1">
                <a:sym typeface="Wingdings"/>
              </a:rPr>
              <a:t>url</a:t>
            </a:r>
            <a:r>
              <a:rPr lang="en-US" dirty="0">
                <a:sym typeface="Wingdings"/>
              </a:rPr>
              <a:t> 1st site) </a:t>
            </a:r>
            <a:r>
              <a:rPr lang="en-US" dirty="0" err="1">
                <a:sym typeface="Wingdings"/>
              </a:rPr>
              <a:t>site:edu</a:t>
            </a:r>
            <a:r>
              <a:rPr lang="en-US" dirty="0">
                <a:sym typeface="Wingdings"/>
              </a:rPr>
              <a:t> link: (</a:t>
            </a:r>
            <a:r>
              <a:rPr lang="en-US" dirty="0" err="1">
                <a:sym typeface="Wingdings"/>
              </a:rPr>
              <a:t>url</a:t>
            </a:r>
            <a:r>
              <a:rPr lang="en-US" dirty="0">
                <a:sym typeface="Wingdings"/>
              </a:rPr>
              <a:t> 2</a:t>
            </a:r>
            <a:r>
              <a:rPr lang="en-US" baseline="30000" dirty="0">
                <a:sym typeface="Wingdings"/>
              </a:rPr>
              <a:t>nd</a:t>
            </a:r>
            <a:r>
              <a:rPr lang="en-US" dirty="0">
                <a:sym typeface="Wingdings"/>
              </a:rPr>
              <a:t> site)</a:t>
            </a:r>
          </a:p>
          <a:p>
            <a:pPr lvl="1"/>
            <a:r>
              <a:rPr lang="en-US" dirty="0" err="1">
                <a:sym typeface="Wingdings"/>
              </a:rPr>
              <a:t>Link:www.martinlutherking.orgsite:edulink:www.stormfront.org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2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13003</TotalTime>
  <Words>314</Words>
  <Application>Microsoft Macintosh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Advanced Google Search</vt:lpstr>
      <vt:lpstr>Do you know how to use Google?</vt:lpstr>
      <vt:lpstr>Creative Research</vt:lpstr>
      <vt:lpstr>#1 Focus by Country</vt:lpstr>
      <vt:lpstr>Types of Internet Sites</vt:lpstr>
      <vt:lpstr>#2 Focus by Source</vt:lpstr>
      <vt:lpstr>#3  Focus by Time Period</vt:lpstr>
      <vt:lpstr>#4: Check Credibility</vt:lpstr>
      <vt:lpstr>Most obvious site not always the best</vt:lpstr>
      <vt:lpstr>Google is not enough</vt:lpstr>
      <vt:lpstr>Marin Library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a Google Guru</dc:title>
  <dc:creator>Scott MacLeod</dc:creator>
  <cp:lastModifiedBy>Microsoft Office User</cp:lastModifiedBy>
  <cp:revision>24</cp:revision>
  <dcterms:created xsi:type="dcterms:W3CDTF">2013-03-07T00:01:51Z</dcterms:created>
  <dcterms:modified xsi:type="dcterms:W3CDTF">2019-02-15T22:00:17Z</dcterms:modified>
</cp:coreProperties>
</file>