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5128-7D9E-6744-8142-E5AA8CD88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355C8-6464-724C-83DF-FF9AC20CB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F2093-F139-444D-AD6D-E0EB29DE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BABE7-5E52-834B-8F55-21FE4B87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AADFA-4900-834B-8043-F8493A3E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0BCA-A331-A04D-9D0A-158102BD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BE266-00E3-1744-B524-740DDD943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6E3C6-F69C-CB45-B911-A7F5D15F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3E3F7-2531-2F42-B85A-1E8A7546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94E3-475C-C447-8CB4-64C36070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397F4-9C68-4A41-BD81-57E1C6932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FAE8B-03D4-5F4D-A8F4-2545734BB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05E44-1CD8-3245-8EB3-88668BF8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64CBC-209E-D041-A5E3-595EEB04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0D665-ED26-164D-9E99-CBDBB843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4CA3-9002-F443-810B-94EB7E5A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102CD-7BD2-1E45-9D4B-534AD329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9A8DF-7744-CA45-95C2-A8E6B9AE8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D3322-358C-AE40-B391-259A186E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CC86-AB15-8241-9FD4-83FCB201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B325-2540-3E4B-BF1D-8BF2A239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4DCD2-6D6E-A34C-9F46-3F0D3A4A7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96B5A-7253-654A-9240-F0533E32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64CC7-A58D-AB44-9E1A-3F405B91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42018-CEEA-144F-B54B-7AAC853E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B126-936B-C548-AE1A-C5079F1F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97AD-4665-374E-A145-228EEBFF9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02202-C57B-6E4D-A4B1-997A16B80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1A421-3A09-0D48-8B83-48D0795C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61230-EC11-184E-8EB9-267D6D1F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F324C-8AE7-894A-AA3E-4258C3C0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E789-3DF2-6447-BF25-2F922361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DB832-5B48-664C-9549-CD1D19F22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4C45E-A8FA-EB4C-AD4B-0D542C22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CA938-5764-E24E-9719-2461FD18C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32C85-8EE5-F34E-B727-A2BEEB17D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81117-BC86-B444-8271-5448D08E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89EC9-2032-824C-A6D8-2E694C0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9CEFD-3412-EC4B-96D6-0F58D062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D846-B0A3-4046-A4E3-BE5DC1F9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03174-64D4-954C-A714-86F6C415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72654-0D64-3A46-AC01-EE7B9564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DACA8-46B7-8F47-A1D3-7F9FEF1D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C615F-DDDC-C445-B994-EB20C270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45DCB-F975-FE46-8A44-FFDAD893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BAE61-FE97-7D4C-915A-0D43CC5D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D1FD-7FFD-F047-9CBD-057F93C6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7603-1B3D-F548-A925-775ADB1FC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17091-7D43-D04B-BF1E-045E22988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240AA-B994-9949-9C30-14000ADA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5808C-BBBE-B946-ACE1-69425833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7DD11-A45D-514A-A98D-B5448DF4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77EB-9D98-8F4F-B37E-279C10F8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AE61B-357D-7D4B-83A1-57B03187B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0D9F8-C76C-2540-B658-432456858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EF961-4620-DE46-8BC8-7CEE46A7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855B-BD9F-EB4B-B86C-5510CC2D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6E3E5-EC4B-EE45-A6B6-92A5AAFC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E9731-E8B3-E542-A76C-EA437621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00159-6159-5845-9B35-B360F1F7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DCE1F-70BD-B34D-B6F7-4B0F6C8C7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61DF-F511-3948-9B6A-1583800D4E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6491-C596-564E-A2DF-526559BA2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E289-8EB9-0C47-AB35-589CCFD16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62C0-E93A-6B40-9554-11BC97B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EE6B-66AF-3F4A-87FB-8977F746E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1122363"/>
            <a:ext cx="11006666" cy="2387600"/>
          </a:xfrm>
        </p:spPr>
        <p:txBody>
          <a:bodyPr/>
          <a:lstStyle/>
          <a:p>
            <a:r>
              <a:rPr lang="en-US" dirty="0"/>
              <a:t>How well do we know reality?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8B53A-4B30-FD4D-8C82-7965639FF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1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98F44-84AD-8B48-B6FE-5142D154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43" y="468842"/>
            <a:ext cx="5920316" cy="59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0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FCAAB-0E00-AD44-97E6-D1D82B99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32" y="592663"/>
            <a:ext cx="8585936" cy="58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7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ADE77-41CE-BA41-B9C1-347C35D7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4" y="270933"/>
            <a:ext cx="11078163" cy="62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7900-1F2E-EE46-9047-66642173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 we know reality?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BB90-0B52-FA45-8A76-19D9AFDB0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Syllogism (deductive reasoning)</a:t>
            </a:r>
          </a:p>
          <a:p>
            <a:pPr lvl="1"/>
            <a:r>
              <a:rPr lang="en-US" dirty="0"/>
              <a:t>Premise:  Our knowledge of the real world comes from/through our senses.</a:t>
            </a:r>
          </a:p>
          <a:p>
            <a:pPr lvl="1"/>
            <a:r>
              <a:rPr lang="en-US" dirty="0"/>
              <a:t>Premise:  Our senses are not entirely reliable; our minds </a:t>
            </a:r>
            <a:r>
              <a:rPr lang="en-US" i="1" dirty="0"/>
              <a:t>create</a:t>
            </a:r>
            <a:r>
              <a:rPr lang="en-US" dirty="0"/>
              <a:t> interpretations of sense data.</a:t>
            </a:r>
          </a:p>
          <a:p>
            <a:pPr lvl="1"/>
            <a:r>
              <a:rPr lang="en-US" dirty="0"/>
              <a:t>Conclusion : our knowledge of the real world is not entirely reliable and is at least partly a function of our mind’s creative acts.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3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2250-CB85-0B43-A75F-C2C1D07A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41"/>
            <a:ext cx="10515600" cy="1325563"/>
          </a:xfrm>
        </p:spPr>
        <p:txBody>
          <a:bodyPr/>
          <a:lstStyle/>
          <a:p>
            <a:r>
              <a:rPr lang="en-US" dirty="0"/>
              <a:t>Plato’s Allegory of the Cave – 4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9A1C4C-EB92-F145-9F3F-5EC8ADE29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974" y="1431233"/>
            <a:ext cx="7774051" cy="51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D6DF-9376-4C4B-B44D-5D636414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Kant’s Theory – 18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2A40-4C57-E74B-84C1-A41D40B09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knowledge of reality is divided into: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Sensory data we know directly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Thing(s) in themselves (ding an </a:t>
            </a:r>
            <a:r>
              <a:rPr lang="en-US" dirty="0" err="1"/>
              <a:t>sich</a:t>
            </a:r>
            <a:r>
              <a:rPr lang="en-US" dirty="0"/>
              <a:t>) that we cannot know directly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Our knowledge is made possible by </a:t>
            </a:r>
            <a:r>
              <a:rPr lang="en-US" i="1" dirty="0"/>
              <a:t>a priori </a:t>
            </a:r>
            <a:r>
              <a:rPr lang="en-US" dirty="0"/>
              <a:t>concepts of space and time.</a:t>
            </a:r>
          </a:p>
          <a:p>
            <a:pPr lvl="1"/>
            <a:r>
              <a:rPr lang="en-US" dirty="0"/>
              <a:t>These concepts allow us to interpret the raw sense data.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5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61B9-8E53-5048-9DC6-A0D77A72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science is a form of human knowledge…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22F3-11D8-1A49-9465-82C669B09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reliable is it given it is based on empirical observation and inductive reasoning?</a:t>
            </a:r>
          </a:p>
          <a:p>
            <a:r>
              <a:rPr lang="en-US" dirty="0"/>
              <a:t>What does “objective” mean versus “subjective”?</a:t>
            </a:r>
          </a:p>
          <a:p>
            <a:r>
              <a:rPr lang="en-US" dirty="0"/>
              <a:t>What implications does this have for certainty (and doubt)?</a:t>
            </a:r>
          </a:p>
          <a:p>
            <a:r>
              <a:rPr lang="en-US" dirty="0"/>
              <a:t>Is science fundamentally different from other forms of knowledge?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08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199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well do we know reality?</vt:lpstr>
      <vt:lpstr>PowerPoint Presentation</vt:lpstr>
      <vt:lpstr>PowerPoint Presentation</vt:lpstr>
      <vt:lpstr>PowerPoint Presentation</vt:lpstr>
      <vt:lpstr>How well do we know reality?</vt:lpstr>
      <vt:lpstr>Plato’s Allegory of the Cave – 4th century BCE</vt:lpstr>
      <vt:lpstr>Kant’s Theory – 18th century</vt:lpstr>
      <vt:lpstr>If science is a form of human knowledge…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well do we know reality?</dc:title>
  <dc:creator>Microsoft Office User</dc:creator>
  <cp:lastModifiedBy>Microsoft Office User</cp:lastModifiedBy>
  <cp:revision>10</cp:revision>
  <dcterms:created xsi:type="dcterms:W3CDTF">2020-01-13T17:15:40Z</dcterms:created>
  <dcterms:modified xsi:type="dcterms:W3CDTF">2020-01-13T23:29:30Z</dcterms:modified>
</cp:coreProperties>
</file>